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0" r:id="rId10"/>
    <p:sldId id="279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5" r:id="rId23"/>
    <p:sldId id="274" r:id="rId24"/>
    <p:sldId id="277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930CE4-9475-497E-8B27-812959959C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204C7C-F445-478E-B2DF-32DD93C554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1447800"/>
            <a:ext cx="7175351" cy="4648200"/>
          </a:xfrm>
        </p:spPr>
        <p:txBody>
          <a:bodyPr/>
          <a:lstStyle/>
          <a:p>
            <a:r>
              <a:rPr lang="en-US" sz="8800" dirty="0" smtClean="0">
                <a:solidFill>
                  <a:schemeClr val="tx1"/>
                </a:solidFill>
              </a:rPr>
              <a:t>Read-Around Review: </a:t>
            </a:r>
            <a:r>
              <a:rPr lang="en-US" sz="8800" dirty="0" smtClean="0">
                <a:solidFill>
                  <a:srgbClr val="C00000"/>
                </a:solidFill>
              </a:rPr>
              <a:t>socio</a:t>
            </a:r>
            <a:endParaRPr lang="en-US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489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304800"/>
          </a:xfrm>
        </p:spPr>
        <p:txBody>
          <a:bodyPr/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533400"/>
            <a:ext cx="8534400" cy="609600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endParaRPr lang="en-US" dirty="0"/>
          </a:p>
          <a:p>
            <a:r>
              <a:rPr lang="en-US" sz="8800" b="1" dirty="0" smtClean="0">
                <a:solidFill>
                  <a:schemeClr val="tx1"/>
                </a:solidFill>
              </a:rPr>
              <a:t>What is the word that describes a person who is simply </a:t>
            </a:r>
            <a:r>
              <a:rPr lang="en-US" sz="8800" b="1" dirty="0" smtClean="0">
                <a:solidFill>
                  <a:srgbClr val="FF0000"/>
                </a:solidFill>
              </a:rPr>
              <a:t>friendly?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2593266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16600" dirty="0" smtClean="0">
                <a:solidFill>
                  <a:schemeClr val="tx1"/>
                </a:solidFill>
              </a:rPr>
              <a:t>social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510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04800"/>
            <a:ext cx="8534400" cy="632460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endParaRPr lang="en-US" dirty="0"/>
          </a:p>
          <a:p>
            <a:r>
              <a:rPr lang="en-US" sz="8000" b="1" dirty="0" smtClean="0">
                <a:solidFill>
                  <a:schemeClr val="tx1"/>
                </a:solidFill>
              </a:rPr>
              <a:t>What is the word that names a person who is thought to be very important within a </a:t>
            </a:r>
            <a:r>
              <a:rPr lang="en-US" sz="8000" b="1" dirty="0" smtClean="0">
                <a:solidFill>
                  <a:srgbClr val="FF0000"/>
                </a:solidFill>
              </a:rPr>
              <a:t>group?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9508241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13800" dirty="0" smtClean="0">
                <a:solidFill>
                  <a:schemeClr val="tx1"/>
                </a:solidFill>
              </a:rPr>
              <a:t>socialite</a:t>
            </a:r>
            <a:endParaRPr lang="en-US" sz="13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9335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04800"/>
            <a:ext cx="8534400" cy="63246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en-US" dirty="0"/>
          </a:p>
          <a:p>
            <a:r>
              <a:rPr lang="en-US" sz="8000" b="1" dirty="0" smtClean="0">
                <a:solidFill>
                  <a:schemeClr val="tx1"/>
                </a:solidFill>
              </a:rPr>
              <a:t>What is the word that names a person who suffers from an antisocial mental disorder?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1867053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11500" dirty="0" smtClean="0">
                <a:solidFill>
                  <a:schemeClr val="tx1"/>
                </a:solidFill>
              </a:rPr>
              <a:t>sociopath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899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04800"/>
            <a:ext cx="8534400" cy="632460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endParaRPr lang="en-US" dirty="0"/>
          </a:p>
          <a:p>
            <a:r>
              <a:rPr lang="en-US" sz="11500" b="1" dirty="0" smtClean="0">
                <a:solidFill>
                  <a:schemeClr val="tx1"/>
                </a:solidFill>
              </a:rPr>
              <a:t>What is the word that names a fellow worker?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39638224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11500" dirty="0" smtClean="0">
                <a:solidFill>
                  <a:schemeClr val="tx1"/>
                </a:solidFill>
              </a:rPr>
              <a:t>associate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476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04800"/>
            <a:ext cx="8534400" cy="6324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r>
              <a:rPr lang="en-US" sz="7200" b="1" dirty="0" smtClean="0">
                <a:solidFill>
                  <a:schemeClr val="tx1"/>
                </a:solidFill>
              </a:rPr>
              <a:t>What is the word that describes a person </a:t>
            </a:r>
            <a:r>
              <a:rPr lang="en-US" sz="7200" b="1" smtClean="0">
                <a:solidFill>
                  <a:schemeClr val="tx1"/>
                </a:solidFill>
              </a:rPr>
              <a:t>who does not </a:t>
            </a:r>
            <a:r>
              <a:rPr lang="en-US" sz="7200" b="1" dirty="0" smtClean="0">
                <a:solidFill>
                  <a:schemeClr val="tx1"/>
                </a:solidFill>
              </a:rPr>
              <a:t>like being around other people?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4018888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11500" dirty="0" smtClean="0">
                <a:solidFill>
                  <a:schemeClr val="tx1"/>
                </a:solidFill>
              </a:rPr>
              <a:t>unsocial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7093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914400"/>
            <a:ext cx="8534400" cy="57150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9500" b="1" dirty="0" smtClean="0">
                <a:solidFill>
                  <a:schemeClr val="tx1"/>
                </a:solidFill>
              </a:rPr>
              <a:t>What is the root that means </a:t>
            </a:r>
            <a:r>
              <a:rPr lang="en-US" sz="9500" b="1" dirty="0" smtClean="0">
                <a:solidFill>
                  <a:srgbClr val="FF0000"/>
                </a:solidFill>
              </a:rPr>
              <a:t>friend </a:t>
            </a:r>
            <a:r>
              <a:rPr lang="en-US" sz="9500" b="1" dirty="0" smtClean="0">
                <a:solidFill>
                  <a:schemeClr val="tx1"/>
                </a:solidFill>
              </a:rPr>
              <a:t>or </a:t>
            </a:r>
            <a:r>
              <a:rPr lang="en-US" sz="9500" b="1" dirty="0" smtClean="0">
                <a:solidFill>
                  <a:srgbClr val="FF0000"/>
                </a:solidFill>
              </a:rPr>
              <a:t>companion?</a:t>
            </a:r>
            <a:endParaRPr lang="en-US" sz="9500" b="1" dirty="0"/>
          </a:p>
        </p:txBody>
      </p:sp>
    </p:spTree>
    <p:extLst>
      <p:ext uri="{BB962C8B-B14F-4D97-AF65-F5344CB8AC3E}">
        <p14:creationId xmlns:p14="http://schemas.microsoft.com/office/powerpoint/2010/main" val="16506643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04800"/>
            <a:ext cx="8534400" cy="63246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en-US" dirty="0"/>
          </a:p>
          <a:p>
            <a:r>
              <a:rPr lang="en-US" sz="6600" b="1" dirty="0" smtClean="0">
                <a:solidFill>
                  <a:schemeClr val="tx1"/>
                </a:solidFill>
              </a:rPr>
              <a:t>What is the word that describes what a person does when he leaves a </a:t>
            </a:r>
            <a:r>
              <a:rPr lang="en-US" sz="6600" b="1" dirty="0" smtClean="0">
                <a:solidFill>
                  <a:srgbClr val="FF0000"/>
                </a:solidFill>
              </a:rPr>
              <a:t>group </a:t>
            </a:r>
            <a:r>
              <a:rPr lang="en-US" sz="6600" b="1" dirty="0" smtClean="0">
                <a:solidFill>
                  <a:schemeClr val="tx1"/>
                </a:solidFill>
              </a:rPr>
              <a:t>and decides not be part of it anymore?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440643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disassociate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670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04800"/>
            <a:ext cx="8534400" cy="6324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r>
              <a:rPr lang="en-US" sz="7200" b="1" dirty="0" smtClean="0">
                <a:solidFill>
                  <a:schemeClr val="tx1"/>
                </a:solidFill>
              </a:rPr>
              <a:t>What is the word that describes a person who goes against the rules of the </a:t>
            </a:r>
            <a:r>
              <a:rPr lang="en-US" sz="7200" b="1" dirty="0" smtClean="0">
                <a:solidFill>
                  <a:srgbClr val="FF0000"/>
                </a:solidFill>
              </a:rPr>
              <a:t>group</a:t>
            </a:r>
            <a:r>
              <a:rPr lang="en-US" sz="7200" b="1" dirty="0" smtClean="0">
                <a:solidFill>
                  <a:schemeClr val="tx1"/>
                </a:solidFill>
              </a:rPr>
              <a:t>?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7501476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11500" dirty="0" smtClean="0">
                <a:solidFill>
                  <a:schemeClr val="tx1"/>
                </a:solidFill>
              </a:rPr>
              <a:t>antisocial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251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04800"/>
            <a:ext cx="8534400" cy="6324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r>
              <a:rPr lang="en-US" sz="8800" b="1" dirty="0" smtClean="0">
                <a:solidFill>
                  <a:schemeClr val="tx1"/>
                </a:solidFill>
              </a:rPr>
              <a:t>What does </a:t>
            </a:r>
            <a:r>
              <a:rPr lang="en-US" sz="8800" b="1" dirty="0" smtClean="0">
                <a:solidFill>
                  <a:srgbClr val="FF0000"/>
                </a:solidFill>
              </a:rPr>
              <a:t>dis</a:t>
            </a:r>
            <a:r>
              <a:rPr lang="en-US" sz="8800" b="1" dirty="0" smtClean="0">
                <a:solidFill>
                  <a:schemeClr val="tx1"/>
                </a:solidFill>
              </a:rPr>
              <a:t> mean in the word </a:t>
            </a:r>
            <a:r>
              <a:rPr lang="en-US" sz="8800" b="1" i="1" dirty="0" smtClean="0">
                <a:solidFill>
                  <a:schemeClr val="tx1"/>
                </a:solidFill>
              </a:rPr>
              <a:t>disassociate</a:t>
            </a:r>
            <a:r>
              <a:rPr lang="en-US" sz="8800" b="1" dirty="0" smtClean="0">
                <a:solidFill>
                  <a:schemeClr val="tx1"/>
                </a:solidFill>
              </a:rPr>
              <a:t>?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8855693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23900" dirty="0" smtClean="0">
                <a:solidFill>
                  <a:schemeClr val="tx1"/>
                </a:solidFill>
              </a:rPr>
              <a:t>not</a:t>
            </a:r>
            <a:endParaRPr lang="en-US" sz="239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676400"/>
            <a:ext cx="8534400" cy="49530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340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13800" dirty="0" smtClean="0">
                <a:solidFill>
                  <a:schemeClr val="tx1"/>
                </a:solidFill>
              </a:rPr>
              <a:t>the root </a:t>
            </a:r>
            <a:r>
              <a:rPr lang="en-US" sz="13800" dirty="0" smtClean="0">
                <a:solidFill>
                  <a:srgbClr val="FF0000"/>
                </a:solidFill>
              </a:rPr>
              <a:t>socio</a:t>
            </a:r>
            <a:endParaRPr lang="en-US" sz="13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534400" cy="4953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306830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85800"/>
            <a:ext cx="8534400" cy="5943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r>
              <a:rPr lang="en-US" sz="6000" b="1" dirty="0" smtClean="0">
                <a:solidFill>
                  <a:schemeClr val="tx1"/>
                </a:solidFill>
              </a:rPr>
              <a:t>What is the word that names a </a:t>
            </a:r>
            <a:r>
              <a:rPr lang="en-US" sz="6000" b="1" dirty="0" smtClean="0">
                <a:solidFill>
                  <a:srgbClr val="FF0000"/>
                </a:solidFill>
              </a:rPr>
              <a:t>group </a:t>
            </a:r>
            <a:r>
              <a:rPr lang="en-US" sz="6000" b="1" dirty="0" smtClean="0">
                <a:solidFill>
                  <a:schemeClr val="tx1"/>
                </a:solidFill>
              </a:rPr>
              <a:t>of people who have gathered because they share the same goals?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5732130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2514600"/>
          </a:xfrm>
        </p:spPr>
        <p:txBody>
          <a:bodyPr/>
          <a:lstStyle/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association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997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62000"/>
            <a:ext cx="8534400" cy="5867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r>
              <a:rPr lang="en-US" sz="6600" b="1" dirty="0" smtClean="0">
                <a:solidFill>
                  <a:schemeClr val="tx1"/>
                </a:solidFill>
              </a:rPr>
              <a:t>What is the word that names a diagram that represents each person’s </a:t>
            </a:r>
            <a:r>
              <a:rPr lang="en-US" sz="6600" b="1" dirty="0" smtClean="0">
                <a:solidFill>
                  <a:srgbClr val="FF0000"/>
                </a:solidFill>
              </a:rPr>
              <a:t>friends </a:t>
            </a:r>
            <a:r>
              <a:rPr lang="en-US" sz="6600" b="1" dirty="0" smtClean="0">
                <a:solidFill>
                  <a:schemeClr val="tx1"/>
                </a:solidFill>
              </a:rPr>
              <a:t>in a classroom?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485925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9600" dirty="0" err="1" smtClean="0">
                <a:solidFill>
                  <a:schemeClr val="tx1"/>
                </a:solidFill>
              </a:rPr>
              <a:t>sociogram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928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304800"/>
          </a:xfrm>
        </p:spPr>
        <p:txBody>
          <a:bodyPr/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533400"/>
            <a:ext cx="8534400" cy="60960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en-US" dirty="0"/>
          </a:p>
          <a:p>
            <a:r>
              <a:rPr lang="en-US" sz="7200" b="1" dirty="0" smtClean="0">
                <a:solidFill>
                  <a:schemeClr val="tx1"/>
                </a:solidFill>
              </a:rPr>
              <a:t>What is the word that identifies an area of study that focuses on how people get along</a:t>
            </a:r>
            <a:r>
              <a:rPr lang="en-US" sz="7200" b="1" dirty="0" smtClean="0">
                <a:solidFill>
                  <a:srgbClr val="FF0000"/>
                </a:solidFill>
              </a:rPr>
              <a:t>?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2292579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295400"/>
          </a:xfrm>
        </p:spPr>
        <p:txBody>
          <a:bodyPr/>
          <a:lstStyle/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sociology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156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</TotalTime>
  <Words>208</Words>
  <Application>Microsoft Office PowerPoint</Application>
  <PresentationFormat>On-screen Show (4:3)</PresentationFormat>
  <Paragraphs>47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Slipstream</vt:lpstr>
      <vt:lpstr>Read-Around Review: socio</vt:lpstr>
      <vt:lpstr>PowerPoint Presentation</vt:lpstr>
      <vt:lpstr>the root socio</vt:lpstr>
      <vt:lpstr>PowerPoint Presentation</vt:lpstr>
      <vt:lpstr>association</vt:lpstr>
      <vt:lpstr>PowerPoint Presentation</vt:lpstr>
      <vt:lpstr>sociogram</vt:lpstr>
      <vt:lpstr>PowerPoint Presentation</vt:lpstr>
      <vt:lpstr>sociology</vt:lpstr>
      <vt:lpstr>PowerPoint Presentation</vt:lpstr>
      <vt:lpstr>social</vt:lpstr>
      <vt:lpstr>PowerPoint Presentation</vt:lpstr>
      <vt:lpstr>socialite</vt:lpstr>
      <vt:lpstr>PowerPoint Presentation</vt:lpstr>
      <vt:lpstr>sociopath</vt:lpstr>
      <vt:lpstr>PowerPoint Presentation</vt:lpstr>
      <vt:lpstr>associate</vt:lpstr>
      <vt:lpstr>PowerPoint Presentation</vt:lpstr>
      <vt:lpstr>unsocial</vt:lpstr>
      <vt:lpstr>PowerPoint Presentation</vt:lpstr>
      <vt:lpstr>disassociate</vt:lpstr>
      <vt:lpstr>PowerPoint Presentation</vt:lpstr>
      <vt:lpstr>antisocial</vt:lpstr>
      <vt:lpstr>PowerPoint Presentation</vt:lpstr>
      <vt:lpstr>not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socio = companion, friend</dc:title>
  <dc:creator>Brigitta Post</dc:creator>
  <cp:lastModifiedBy>Brigitta Post</cp:lastModifiedBy>
  <cp:revision>17</cp:revision>
  <dcterms:created xsi:type="dcterms:W3CDTF">2015-05-24T03:16:58Z</dcterms:created>
  <dcterms:modified xsi:type="dcterms:W3CDTF">2019-11-25T02:27:53Z</dcterms:modified>
</cp:coreProperties>
</file>